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8A3CD-9688-8391-ECCF-8D0D11470A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385AB0-0085-E703-AB86-E8D5ABA4E7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805E3-F6FC-25AC-1899-1C7C0E8C0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FA077-6F94-BCE4-A0C8-56AF76B5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0366A-DC0A-B32B-1C2E-C7947ED82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62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EE705-44E9-744C-AF63-61FFD20AE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A187F1-C719-896F-23FC-F6B74A11F1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DE8AE2-994C-69EB-018E-D6F5EFDB8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814C5-CDBE-17B5-5353-ECD6F883A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AB000-2091-5688-3CB9-66FACBFFE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89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BCF5CE-D2DF-C897-B837-996588582A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107EAE-0D3D-1684-6EF8-F0D19CE1D9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168EA-E7F1-EA2A-DA9E-359AD141E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C46DD-6BF9-C6F7-7995-530448C7D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BAE37-BAB1-F9C9-3C3E-9650FC8FC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0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1436F-0E0A-6241-F9AA-53368806B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82228-C3DE-A20D-1A85-48EE38CB2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66117-9311-F164-B181-6D9BBEF8F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F14DE-82DC-B3E2-5107-86C3539D2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70DB9-6A45-F271-DBE2-62B576C7A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0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70E50-E1CA-7625-A8C7-4510280EE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D97BAF-629E-B816-354D-3D8F13D16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7BA25-0BE0-B18B-D4D7-90D8381DD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DAA3A-DF3D-B3E8-6E1B-D49D54916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FFE4F-EB77-1487-1DE4-404F48572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1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0B75D-D50C-A5E5-2FDE-5645E2AFD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5559A-5A20-5D2D-B0C9-77A468BAB8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C73176-446B-305B-3545-A01E67001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F8B201-74BE-A161-4CA4-EB86F2FA1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3A73D0-DC68-62C4-7A97-EC801BF57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81A8A2-7C32-004F-ED01-0D2BE1FE0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09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EE567-89B0-8516-40A4-87C7BC4F1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8D5220-32A5-14CA-06B2-2592AC345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A44C2A-FDB0-C4C4-9171-0183C2F15E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864824-C6A9-E06E-B0F9-3513890BC0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2AD2BD-870B-5A89-75EB-7928055351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FEA480-2C1F-BA8B-74FB-91C934B3E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BF2811-166A-CF5A-A7D5-4C246C761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60F216-A9D8-8460-5E85-B8BE4E4F0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3AD8C-4518-318B-00DE-0141DFCE2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1FFB43-B052-B31C-B4CA-4CB9FF9CB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E03BEE-6828-20CA-3A0A-C86A0549D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A97CE0-8207-34E0-7F2F-87F291401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65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36F491-F536-1E29-2D16-5D384866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4CEF80-15CB-6306-B80B-BAB7FBBEC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A3A5E-45FA-CE3E-82BC-C40882EAE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42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CCF01-7A9E-BF3D-D99E-98BF4B7EB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74FE6-1E09-D658-F55A-4DA8D6C2F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DC5CF2-EC48-9FF8-8336-BD3F6A5FA5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BB546-656E-83E0-9983-4DDF35F72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A9CA3B-460E-E951-C931-5FDAE2286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0AE1DB-2E43-6AF8-DEA6-049CFA739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D9DC7-FA53-80C9-4FB6-E133E234C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051124-58A2-1F16-923E-7D12255C4F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ADF30-5358-6636-89C4-A4525C64C7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DAE847-9726-2988-2E31-1D9AAF277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4B243-CC22-A508-24FE-71E7F7ECC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BDE8D5-825F-20A1-050E-1ACB417F2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52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55966E-7FD0-2F49-3DD2-4E14E06EB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A32B09-133C-2888-F63E-C20AEFAA5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DB0F4-FD35-B4E1-0FC5-2C0879CF71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10A0B7-6FCE-4F48-AB7D-78D350F3D7E2}" type="datetimeFigureOut">
              <a:rPr lang="en-US" smtClean="0"/>
              <a:t>8/29/25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73013-4F2F-A129-81B7-5FDCE1CC26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797900-69C8-E40D-D8C6-1FBAE1DDF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A9D837-0BD6-CD47-9BF5-A111F022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1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oster with a cellphone and a qr code&#10;&#10;AI-generated content may be incorrect.">
            <a:extLst>
              <a:ext uri="{FF2B5EF4-FFF2-40B4-BE49-F238E27FC236}">
                <a16:creationId xmlns:a16="http://schemas.microsoft.com/office/drawing/2014/main" id="{936DCCDB-9CAF-FD89-975F-10DD942AD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04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Kahler, Gracen</dc:creator>
  <cp:lastModifiedBy>Kahler, Gracen</cp:lastModifiedBy>
  <cp:revision>1</cp:revision>
  <dcterms:created xsi:type="dcterms:W3CDTF">2025-08-29T17:36:35Z</dcterms:created>
  <dcterms:modified xsi:type="dcterms:W3CDTF">2025-08-29T17:36:56Z</dcterms:modified>
</cp:coreProperties>
</file>